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928662" y="928670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МБДОУ «Старобачатский детский сад общеразвивающего вида»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357430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«Куклы народов России»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3857620" y="4714884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Выпонила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Бабарыкина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Мария Павловна, воспитатель.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071802" y="307181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28596" y="428604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Будучи многонациональной страной, Россия может похвастаться богатством и разнообразием культур. На просторах, раскинувшихся от гор Северного Кавказа до северной вечной мерзлоты, проживают десятки народов со своим особенным бытом, своей культурой, своими традициями. Эти различия между ними обусловлены географическими и историческими особенностями, религией, климатом региона и многими другими факторами. Они проявляются во всем, в том числе в национальных костюмах народов России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28596" y="428604"/>
            <a:ext cx="8286808" cy="535531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Русский костюм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Начнем с национального костюма самого многочисленного народа России. Исторически основой гардероба русского мужчины или женщины являлась рубаха, на которую сверху надевались, в зависимости от пола, кафтан или сарафан.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Отделка и материал одежды отличался, так, праздничный наряд характеризовало обилие вышивки. Ее основным мотивом являлись народные узоры, однако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каких‑либо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ограничений не было: благодаря этому вышивка становилась своеобразной «визитной карточкой» владельца, рассказывающей его историю.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Также по одежде можно было понять, к какому сословию принадлежит человек (например, среди богатого населения пользовалась популярностью вышивка золотой и серебряной нитью) или каково его семейное положение (так, такой головной убор, как кичка, носили исключительно замужние женщины). Другая особенность национального костюма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многослойность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Это обусловлено переменчивой погодой в большинстве регионов и холодами, поэтому неотъемлемой частью гардероба являлись кафтан и телогрейка.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Русская национальная одежда сочетала в себе красоту и функциональность. Она должна быть свободной. Более богатые варианты, которые носили бояре, были подбиты мехами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IMG-20221121-WA00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1214422"/>
            <a:ext cx="4572032" cy="5357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428604"/>
            <a:ext cx="8786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Русский народный костюм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57158" y="428604"/>
            <a:ext cx="835824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Татарский костюм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Татарский национальный костюм представляет собой интересное сочетание двух веяний: на него оказали влияние общие традиции восточных народов и ислам. Основой одежды являлась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рубаха‑платье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которая называется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кулмэк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и шаровары.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Другими составляющими гардероба были бешмет чекмень и казакин - это разновидности верхней одежды. Также сверху часто надевался халат, изначально считавшийся предметом рабочего гардероба. Среди женского населения в качестве аксессуара также пользовались популярностью жилетки и фартуки, платки (как обязательная составляющая мусульманского гардероба) и массивные украшения. А национальный мужской головной убор - тюбетейка - и по сей день надевается некоторыми представителями народа для религиозных обрядов.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IMG-20221121-WA003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1000108"/>
            <a:ext cx="4652979" cy="54054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4282" y="285728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Татарский костюм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500166" y="428604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Чувашский костюм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428594" y="1071546"/>
            <a:ext cx="835824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Довольно длительное время чуваши занимались изготовлением ткани и различных натуральных красителей самостоятельно. Чтобы окрасить пряжу, нужно было затратить немало времени, из-за чего основным цветом костюмов и платьев являлся обыкновенный белый цвет.</a:t>
            </a:r>
          </a:p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Вскоре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антари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обзавелись анилиновыми красками, которые значительно облегчали процесс покраски пряжи, и это дало толчок для развития производства такого материала, как пестрядь. Затем одежды из пестряди были заменены на обычные белые костюмы.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Вирьялы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вовсе не использовали пестрядь в изготовлении одежд и платьев.</a:t>
            </a:r>
          </a:p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Белый цвет олицетворял чистоту и являлся основным в традиционных костюмах и платьях чувашей. Свежую белую рубаху надевали на различные праздники и гулянья. Нередко с основным белым цветом сочетали и насыщенный красный, который также символизировал чистоту, святость и жизнь, поэтому почти все швы костюмов и платьев покрывались красной тесьмой.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42844" y="571480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Чувашский костюм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-20221121-WA00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9" y="1285860"/>
            <a:ext cx="4214842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avatars.mds.yandex.net/i?id=df8f4112c72620ee4ae377dc357a2ec401a3e4f9-5368846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IMG-20221121-WA00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8715436" cy="64294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124</Words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Пользователь Windows</cp:lastModifiedBy>
  <cp:revision>21</cp:revision>
  <dcterms:created xsi:type="dcterms:W3CDTF">2022-11-23T08:31:53Z</dcterms:created>
  <dcterms:modified xsi:type="dcterms:W3CDTF">2022-11-23T12:02:25Z</dcterms:modified>
</cp:coreProperties>
</file>