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ED72E-A858-4166-A23D-41C8BAD05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23EFD7-D0AF-4BD1-93F5-88D15F3F8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ED98E-7FDE-4487-9ED0-EADF66F6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A04B4-479A-412D-8738-AFB3C7E1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452F6-733D-4CCF-A027-85DBBA64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4765E-1ACA-4262-B7F6-09C9CC1D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814D0-9C88-4631-B465-FE0750288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6A9C1-E9AE-4F33-BB33-5F955E06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BB9FF-863B-4D06-9CE6-84DC3F0C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476F3-ABD5-4F19-82E5-807C8E0B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18E238-D3D4-4E02-9A9F-40DEC7932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A79FA-EB3E-4654-9E6C-948E95FB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27893-DE90-414A-8EEF-A71F2997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D56AB-A174-43F7-978A-D06EA86A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9220A-2C69-489D-8349-1ABBC711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4CE1E-82A7-4BEE-BB66-BF870A55D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CCEA2-9285-4B8D-9412-4632644E5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F6B8F-8C3D-48A2-83B0-9CD91234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DAEB1-037F-42CA-991B-0AA36333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BAF61-1F83-45AB-9B39-76484304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6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5B42D-851C-4DFB-8A80-EDFDA67C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88232-9E29-462E-84D0-DAA4D6C7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2C1F7-9976-4111-A4CA-CB09F8F4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B6A1-0F60-4FAF-9FA0-37CD9062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F5AFD-9163-4475-93AD-726D3A60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8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0E7DC-5F0B-4CE6-9889-002F1DFF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A2C73-C980-422A-A5F4-4E0D5E4E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47C6D-E5A5-4B8F-9410-C4024E512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F2B26-C542-4CD6-BD12-A754511B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503601-A6D8-4450-9D53-E03545CB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827A87-09D1-4CCB-9A44-2437466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6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EE35-E2F1-408A-AEA1-24DD6DA4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24461-4514-4300-BE63-81057FB51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43C81-DAE9-4FB8-8437-28686B9CA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B6DB93-0405-4487-8C94-3E179E959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C1A215-94F4-4F7D-909E-52A0930A5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FC42E7-C4E8-4BB4-8688-75EDA5E3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53609C-0563-449D-BFF6-03D0038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6FD2EF-E30F-44E5-BFF6-45E502E6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4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40EE0-7BF0-41A3-8983-84DF7F03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938960-DBCC-46F0-A213-93ECBBEA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7F8922-C554-4A87-B7D0-987F5685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96FED-4E7C-49F7-BCCB-F24E5E66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C43961-5118-4878-AE06-E26444E9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FB4AE5-595C-4827-BD7E-14B88CD1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B7E086-561B-48B1-8AB9-60BAE6AC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6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10955-37EA-4D6C-9C93-38B2C61D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E09F1-17C8-4DDC-87B1-71BA9C5F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BEB476-1C25-401F-A706-284C75C65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EDD670-1412-4980-845E-B9DA6A62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9EB09A-683E-47F8-85BA-875074F5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657AF-D068-4015-8BE1-B0685880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9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2A920-0859-4C46-84F9-BD54F578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3B521B-7CF8-4002-9EA4-F4D6DFD30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4FD46A-094B-4515-B1F7-5C99B41E4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1BFB4-8AF3-4AF3-B87B-2AE99080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BB4150-6D39-4C1B-9DAB-617901E6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D2C19-6E6D-4D0F-A44D-39A8AE1B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 trans="12000" brushSize="5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AC14F-5933-4CD3-915F-1EE65300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7B247-7EE6-4A6A-8A5D-B9465F9B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722E7-AD99-41C7-968D-EBDB357DC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4D3E-6629-4AFA-B428-B892C301DF89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D5B41-3965-40FA-A113-91BF56FC1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2158F-ADC3-47D2-91B9-F9A05C198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BF41-7EAF-4C0D-BED0-95BE28399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 /><Relationship Id="rId3" Type="http://schemas.openxmlformats.org/officeDocument/2006/relationships/image" Target="../media/image16.jpg" /><Relationship Id="rId7" Type="http://schemas.openxmlformats.org/officeDocument/2006/relationships/image" Target="../media/image20.jpe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g" /><Relationship Id="rId5" Type="http://schemas.openxmlformats.org/officeDocument/2006/relationships/image" Target="../media/image18.jpg" /><Relationship Id="rId4" Type="http://schemas.openxmlformats.org/officeDocument/2006/relationships/image" Target="../media/image1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2C17-0B18-48A3-B0B4-95BAF3254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247" y="2463291"/>
            <a:ext cx="9144000" cy="8533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73228-3C67-469B-AF5B-66193830C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5344"/>
            <a:ext cx="9144000" cy="1655762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Наряди русскую красавицу</a:t>
            </a:r>
          </a:p>
        </p:txBody>
      </p:sp>
    </p:spTree>
    <p:extLst>
      <p:ext uri="{BB962C8B-B14F-4D97-AF65-F5344CB8AC3E}">
        <p14:creationId xmlns:p14="http://schemas.microsoft.com/office/powerpoint/2010/main" val="294931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8CDC8-636C-403A-9E02-34CE368CD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18" y="1683464"/>
            <a:ext cx="2411629" cy="459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E1DF6E-3BED-4E20-ABA4-35AC56E6D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80" y="1715741"/>
            <a:ext cx="2557309" cy="38164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740FD3-D079-4FDD-BF4C-225C2ABD5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89" y="1590278"/>
            <a:ext cx="2411629" cy="383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E2B772-C186-41FC-A8FF-278F2606E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1467" y="5442725"/>
            <a:ext cx="1471887" cy="1415275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C87405C1-BE75-4F40-8230-ED1CF35DA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16" y="5154385"/>
            <a:ext cx="2008217" cy="16190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132721-E36A-46E2-B0CD-15B9E7B16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454">
            <a:off x="7093074" y="1133052"/>
            <a:ext cx="2858795" cy="381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AECDE5-E5E8-49CA-9A5F-19ABD0111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10" y="923445"/>
            <a:ext cx="2104193" cy="280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3AB1B8-059F-48CC-8D92-D745379B8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86" y="310080"/>
            <a:ext cx="1815794" cy="212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E1A5CF-DC0D-409F-B031-B93B2B4C5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90" y="2170620"/>
            <a:ext cx="2801460" cy="327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5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9D974C0-FB90-A742-A0C0-1951D772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03" y="1325802"/>
            <a:ext cx="3046245" cy="541866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C5D395D-57F9-3843-97C5-8C48C1701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54" y="1127880"/>
            <a:ext cx="309303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37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E25EE-E91C-40FB-8526-65D388C0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6" y="1988598"/>
            <a:ext cx="2860062" cy="443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4D6F0-6D2F-40E1-9130-B6D55F1C5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16" y="1983884"/>
            <a:ext cx="2626068" cy="458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99198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262FB-E89B-4E1C-AA51-A1F2EA26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726">
            <a:off x="1655957" y="711158"/>
            <a:ext cx="2475401" cy="247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24E35-ED7D-4B74-A121-C2D0A4C1B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3" y="4272379"/>
            <a:ext cx="2390379" cy="239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247A77-5BD5-4B14-8195-EA6E091E1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232">
            <a:off x="6440477" y="954348"/>
            <a:ext cx="3497801" cy="349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B06512-6A03-4DAE-82D4-D445CFBAA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54" y="967667"/>
            <a:ext cx="2501059" cy="282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386EDB-D15D-4676-80C7-F3E23BFAA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97" y="4449695"/>
            <a:ext cx="2151190" cy="230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4D3F60-7A4E-4BB5-AA56-F4CD16FA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13" y="4659592"/>
            <a:ext cx="1306174" cy="20031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BC2AA9-3958-42DA-BCB5-840557302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00" y="4428914"/>
            <a:ext cx="1106426" cy="20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489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76445-5F7D-4746-8BCF-81C6EAD6C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85" y="1582446"/>
            <a:ext cx="2520881" cy="4458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A01149-779C-4C88-9A64-FC7392D0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20" y="1472096"/>
            <a:ext cx="2074323" cy="43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216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User</dc:creator>
  <cp:lastModifiedBy>Анастасия</cp:lastModifiedBy>
  <cp:revision>4</cp:revision>
  <dcterms:created xsi:type="dcterms:W3CDTF">2022-03-15T09:59:31Z</dcterms:created>
  <dcterms:modified xsi:type="dcterms:W3CDTF">2022-06-01T18:46:40Z</dcterms:modified>
</cp:coreProperties>
</file>