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73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+mn-lt"/>
              </a:rPr>
              <a:t>МБДОУ «Старобачатский детский сад общеразвивающего вида»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776864" cy="47525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ru-RU" dirty="0" smtClean="0">
              <a:solidFill>
                <a:srgbClr val="C73CD6"/>
              </a:solidFill>
            </a:endParaRPr>
          </a:p>
          <a:p>
            <a:r>
              <a:rPr lang="ru-RU" b="1" dirty="0" smtClean="0">
                <a:solidFill>
                  <a:srgbClr val="C73CD6"/>
                </a:solidFill>
              </a:rPr>
              <a:t>Педагогический проект</a:t>
            </a:r>
          </a:p>
          <a:p>
            <a:r>
              <a:rPr lang="ru-RU" b="1" dirty="0" smtClean="0">
                <a:solidFill>
                  <a:srgbClr val="000099"/>
                </a:solidFill>
              </a:rPr>
              <a:t>НЕБЕСНЫЙ МИР ПЕРНАТЫХ</a:t>
            </a:r>
          </a:p>
          <a:p>
            <a:endParaRPr lang="ru-RU" b="1" dirty="0">
              <a:solidFill>
                <a:srgbClr val="000099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      </a:t>
            </a:r>
            <a:r>
              <a:rPr lang="ru-RU" sz="1800" b="1" dirty="0" smtClean="0">
                <a:solidFill>
                  <a:schemeClr val="tx1"/>
                </a:solidFill>
              </a:rPr>
              <a:t>СОСТАВИТЕЛЬ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ru-RU" sz="1600" b="1" dirty="0" smtClean="0">
                <a:solidFill>
                  <a:schemeClr val="tx1"/>
                </a:solidFill>
              </a:rPr>
              <a:t>Шипунова 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</a:rPr>
              <a:t>                                                       Татьяна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</a:rPr>
              <a:t>                                                                      Владимировна,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</a:rPr>
              <a:t>                                                                         воспитатель </a:t>
            </a:r>
            <a:r>
              <a:rPr lang="ru-RU" sz="1600" b="1" dirty="0" smtClean="0">
                <a:solidFill>
                  <a:schemeClr val="tx1"/>
                </a:solidFill>
              </a:rPr>
              <a:t>ДОО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92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Организация образовательной </a:t>
            </a:r>
            <a:r>
              <a:rPr lang="ru-RU" sz="4000" b="1" dirty="0" smtClean="0">
                <a:solidFill>
                  <a:srgbClr val="C00000"/>
                </a:solidFill>
              </a:rPr>
              <a:t>деятельности на занятии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454991"/>
              </p:ext>
            </p:extLst>
          </p:nvPr>
        </p:nvGraphicFramePr>
        <p:xfrm>
          <a:off x="457200" y="1600200"/>
          <a:ext cx="8291264" cy="413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76464"/>
              </a:tblGrid>
              <a:tr h="841139">
                <a:tc>
                  <a:txBody>
                    <a:bodyPr/>
                    <a:lstStyle/>
                    <a:p>
                      <a:endParaRPr lang="ru-RU" sz="2400" dirty="0" smtClean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</a:rPr>
                        <a:t>Тема занятия</a:t>
                      </a:r>
                      <a:endParaRPr lang="ru-RU" sz="24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291917"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Речевое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 развитие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*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Рассказывание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по картине-пейзажу «Поздняя осень»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*«Веснянка»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*Игры со словами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525462"/>
              </p:ext>
            </p:extLst>
          </p:nvPr>
        </p:nvGraphicFramePr>
        <p:xfrm>
          <a:off x="467544" y="1628801"/>
          <a:ext cx="8291264" cy="7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76464"/>
              </a:tblGrid>
              <a:tr h="7486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</a:rPr>
                        <a:t>Образовательная</a:t>
                      </a:r>
                      <a:r>
                        <a:rPr lang="ru-RU" sz="2400" baseline="0" dirty="0" smtClean="0">
                          <a:solidFill>
                            <a:srgbClr val="000099"/>
                          </a:solidFill>
                        </a:rPr>
                        <a:t> область</a:t>
                      </a:r>
                    </a:p>
                  </a:txBody>
                  <a:tcPr>
                    <a:lnB w="38100" cmpd="sng"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</a:rPr>
                        <a:t>Тема занятия</a:t>
                      </a:r>
                      <a:endParaRPr lang="ru-RU" sz="24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63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Организация образовательной деятельности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493968"/>
              </p:ext>
            </p:extLst>
          </p:nvPr>
        </p:nvGraphicFramePr>
        <p:xfrm>
          <a:off x="457200" y="1600200"/>
          <a:ext cx="8229600" cy="413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</a:rPr>
                        <a:t>Образовательная</a:t>
                      </a:r>
                      <a:r>
                        <a:rPr lang="ru-RU" sz="2400" baseline="0" dirty="0" smtClean="0">
                          <a:solidFill>
                            <a:srgbClr val="000099"/>
                          </a:solidFill>
                        </a:rPr>
                        <a:t>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</a:rPr>
                        <a:t>Тема занятия</a:t>
                      </a:r>
                      <a:endParaRPr lang="ru-RU" sz="24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675856"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«Художественно-эстетическое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 развитие»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*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Оригами «Цыплёнок»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*Птица по мотивам дымковской игрушки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*Сказочная птица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*Открытка «Вылупившийся цыплёнок»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*Перо Жар-Птицы</a:t>
                      </a:r>
                      <a:endParaRPr lang="ru-RU" sz="24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95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Организация образовательной деятельности в режимных моментах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14671"/>
              </p:ext>
            </p:extLst>
          </p:nvPr>
        </p:nvGraphicFramePr>
        <p:xfrm>
          <a:off x="457200" y="1600200"/>
          <a:ext cx="8291264" cy="4937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76464"/>
              </a:tblGrid>
              <a:tr h="5548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</a:rPr>
                        <a:t>Образовательная</a:t>
                      </a:r>
                      <a:r>
                        <a:rPr lang="ru-RU" sz="2400" baseline="0" dirty="0" smtClean="0">
                          <a:solidFill>
                            <a:srgbClr val="000099"/>
                          </a:solidFill>
                        </a:rPr>
                        <a:t> область</a:t>
                      </a:r>
                    </a:p>
                    <a:p>
                      <a:endParaRPr lang="ru-RU" sz="24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</a:rPr>
                        <a:t>Тема упражнения</a:t>
                      </a:r>
                      <a:endParaRPr lang="ru-RU" sz="24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21816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«Познавательное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 развитие»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aseline="0" dirty="0" smtClean="0">
                          <a:latin typeface="+mn-lt"/>
                        </a:rPr>
                        <a:t>*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Угадай по описанию.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*В оперении каких птиц наблюдается красный цвет.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*Птицы, в названии которых первый звук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[ 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П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]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, 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[C]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.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*Зимующие птицы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*Домашние птицы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*Птицы-хищники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*Среда обитания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*Перелётные птицы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*Птицы не летают</a:t>
                      </a:r>
                      <a:endParaRPr lang="ru-RU" sz="2400" baseline="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Варианты поисковой деятельности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760648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</a:rPr>
                        <a:t>Образовательная область</a:t>
                      </a:r>
                      <a:endParaRPr lang="ru-RU" sz="24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</a:rPr>
                        <a:t>Тема упражнения</a:t>
                      </a:r>
                      <a:endParaRPr lang="ru-RU" sz="24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Познавательное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 развитие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*Отгадай загадку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*Заполни клеточки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*Убери лишнее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*Собери целое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*Закончи предложение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*Добавь слово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*Чей домик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*Мамины детки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*Какой звук чаще всего слышим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*Найди ошибку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722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Мозговой штурм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Объясни выражение</a:t>
            </a:r>
            <a:endParaRPr lang="ru-RU" sz="3600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-пернатый мир…(тело покрыто перьями);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-не летает…(масса тела выше силы и размаха крыла);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-не плавает…(на лапах нет перепонок);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-быстро бегает…(длинные, сильные ноги);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н</a:t>
            </a:r>
            <a:r>
              <a:rPr lang="ru-RU" b="1" dirty="0" smtClean="0">
                <a:solidFill>
                  <a:srgbClr val="002060"/>
                </a:solidFill>
              </a:rPr>
              <a:t>е охотник…(небольшая масса тела, маленький клюв)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228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Спасибо за внимание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125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</a:rPr>
              <a:t>    «О чём поют воробушки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</a:rPr>
              <a:t>    В последний день зимы?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</a:rPr>
              <a:t>    - Мы выжили!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</a:rPr>
              <a:t>    - Мы дожили!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</a:rPr>
              <a:t>    - Мы живы!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</a:rPr>
              <a:t>    -Живы мы!»   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b="1" dirty="0" smtClean="0">
              <a:solidFill>
                <a:srgbClr val="000099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</a:rPr>
              <a:t>                                    Валентин Берестов</a:t>
            </a:r>
          </a:p>
          <a:p>
            <a:pPr marL="0" indent="0">
              <a:buNone/>
            </a:pP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83568" y="-1251520"/>
            <a:ext cx="8229600" cy="5760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sz="4000" dirty="0">
              <a:latin typeface="+mj-lt"/>
            </a:endParaRPr>
          </a:p>
          <a:p>
            <a:pPr marL="0" indent="0" algn="ctr">
              <a:buNone/>
            </a:pPr>
            <a:r>
              <a:rPr lang="ru-RU" sz="4800" b="1" dirty="0">
                <a:solidFill>
                  <a:srgbClr val="000099"/>
                </a:solidFill>
                <a:latin typeface="+mj-lt"/>
              </a:rPr>
              <a:t>К</a:t>
            </a:r>
            <a:r>
              <a:rPr lang="ru-RU" sz="4800" b="1" dirty="0" smtClean="0">
                <a:solidFill>
                  <a:srgbClr val="000099"/>
                </a:solidFill>
                <a:latin typeface="+mj-lt"/>
              </a:rPr>
              <a:t>то природу бережёт,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0099"/>
                </a:solidFill>
                <a:latin typeface="+mj-lt"/>
              </a:rPr>
              <a:t>тот в ладу с собой живёт!</a:t>
            </a:r>
          </a:p>
        </p:txBody>
      </p:sp>
    </p:spTree>
    <p:extLst>
      <p:ext uri="{BB962C8B-B14F-4D97-AF65-F5344CB8AC3E}">
        <p14:creationId xmlns:p14="http://schemas.microsoft.com/office/powerpoint/2010/main" val="35055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Описание проекта</a:t>
            </a:r>
            <a:endParaRPr lang="ru-RU" sz="4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Значение проекта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бережное отношение к природе.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Участники</a:t>
            </a:r>
            <a:r>
              <a:rPr lang="ru-RU" b="1" dirty="0" smtClean="0">
                <a:solidFill>
                  <a:srgbClr val="000099"/>
                </a:solidFill>
              </a:rPr>
              <a:t> – </a:t>
            </a:r>
            <a:r>
              <a:rPr lang="ru-RU" b="1" dirty="0" smtClean="0">
                <a:solidFill>
                  <a:srgbClr val="002060"/>
                </a:solidFill>
              </a:rPr>
              <a:t>старшие</a:t>
            </a:r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дошкольники.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Сроки</a:t>
            </a:r>
            <a:r>
              <a:rPr lang="ru-RU" b="1" dirty="0" smtClean="0">
                <a:solidFill>
                  <a:srgbClr val="000099"/>
                </a:solidFill>
              </a:rPr>
              <a:t> - </a:t>
            </a:r>
            <a:r>
              <a:rPr lang="ru-RU" b="1" dirty="0">
                <a:solidFill>
                  <a:srgbClr val="002060"/>
                </a:solidFill>
              </a:rPr>
              <a:t>3</a:t>
            </a:r>
            <a:r>
              <a:rPr lang="ru-RU" b="1" dirty="0" smtClean="0">
                <a:solidFill>
                  <a:srgbClr val="002060"/>
                </a:solidFill>
              </a:rPr>
              <a:t> месяца (ноябрь, март, апрель).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Ожидаемый результат </a:t>
            </a:r>
            <a:r>
              <a:rPr lang="ru-RU" b="1" dirty="0" smtClean="0">
                <a:solidFill>
                  <a:srgbClr val="000099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высокий познавательный показатель.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Вид проекта </a:t>
            </a:r>
            <a:r>
              <a:rPr lang="ru-RU" b="1" dirty="0" smtClean="0">
                <a:solidFill>
                  <a:srgbClr val="000099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информационно-творческий</a:t>
            </a:r>
            <a:endParaRPr lang="ru-RU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09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Описание проекта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8531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 Цель.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Расширение, обобщение и закрепление знаний о птицах.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 Задачи: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*учить анализировать;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*развивать способности к логике;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*формировать творческий потенциал;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+mj-lt"/>
              </a:rPr>
              <a:t>*воспитывать бережное отношение к природе.</a:t>
            </a:r>
          </a:p>
          <a:p>
            <a:pPr marL="0" indent="0">
              <a:buNone/>
            </a:pPr>
            <a:endParaRPr lang="ru-RU" sz="3600" b="1" dirty="0" smtClean="0">
              <a:solidFill>
                <a:srgbClr val="000099"/>
              </a:solidFill>
              <a:latin typeface="+mj-lt"/>
            </a:endParaRPr>
          </a:p>
          <a:p>
            <a:pPr marL="0" indent="0">
              <a:buNone/>
            </a:pPr>
            <a:endParaRPr lang="ru-RU" b="1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767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Методы и приёмы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Наглядный - </a:t>
            </a:r>
            <a:r>
              <a:rPr lang="ru-RU" b="1" dirty="0" smtClean="0">
                <a:solidFill>
                  <a:srgbClr val="002060"/>
                </a:solidFill>
              </a:rPr>
              <a:t>объекты природы, иллюстрации.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Словесный - </a:t>
            </a:r>
            <a:r>
              <a:rPr lang="ru-RU" b="1" dirty="0" smtClean="0">
                <a:solidFill>
                  <a:srgbClr val="002060"/>
                </a:solidFill>
              </a:rPr>
              <a:t>анализ ситуации, художественное слово, беседа(вопрос).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Практический - </a:t>
            </a:r>
            <a:r>
              <a:rPr lang="ru-RU" b="1" dirty="0" smtClean="0">
                <a:solidFill>
                  <a:srgbClr val="002060"/>
                </a:solidFill>
              </a:rPr>
              <a:t>метод проекта – организация образовательного пространства и развитие творческого познавательного мышления – творческие задания.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8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Федеральный государственный образовательный стандарт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«Познавательное развитие»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«Речевое развитие»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«Художественно-эстетическое развитие»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«Социально-коммуникативное развитие»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«Физическое развитие»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Средства реализации проекта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</a:rPr>
              <a:t>     Объекты природы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      Художественное слово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      Методические сборники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</a:rPr>
              <a:t>     Энциклопедия для детей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      Интернет 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93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Содержание этапов проекта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      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      </a:t>
            </a:r>
            <a:r>
              <a:rPr lang="en-US" sz="3600" b="1" dirty="0" smtClean="0">
                <a:solidFill>
                  <a:srgbClr val="000099"/>
                </a:solidFill>
              </a:rPr>
              <a:t>I </a:t>
            </a:r>
            <a:r>
              <a:rPr lang="ru-RU" sz="3600" b="1" dirty="0">
                <a:solidFill>
                  <a:srgbClr val="000099"/>
                </a:solidFill>
                <a:latin typeface="+mj-lt"/>
              </a:rPr>
              <a:t>Э</a:t>
            </a: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тап -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целеполагание.</a:t>
            </a:r>
            <a:endParaRPr lang="ru-RU" sz="3600" b="1" dirty="0" smtClean="0">
              <a:solidFill>
                <a:srgbClr val="000099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      </a:t>
            </a:r>
            <a:r>
              <a:rPr lang="en-US" sz="3600" b="1" dirty="0" smtClean="0">
                <a:solidFill>
                  <a:srgbClr val="000099"/>
                </a:solidFill>
                <a:latin typeface="+mj-lt"/>
              </a:rPr>
              <a:t>II </a:t>
            </a: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Этап -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разработка задания.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    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III </a:t>
            </a:r>
            <a:r>
              <a:rPr lang="ru-RU" sz="3600" b="1" dirty="0" smtClean="0">
                <a:solidFill>
                  <a:srgbClr val="000099"/>
                </a:solidFill>
                <a:latin typeface="+mj-lt"/>
              </a:rPr>
              <a:t>Этап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– диагностика уровня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                      познавательных способностей;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                      выполнение проекта.</a:t>
            </a:r>
            <a:endParaRPr lang="ru-RU" b="1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612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Организация образовательной деятельности на занятии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822753"/>
              </p:ext>
            </p:extLst>
          </p:nvPr>
        </p:nvGraphicFramePr>
        <p:xfrm>
          <a:off x="457200" y="1600200"/>
          <a:ext cx="8229600" cy="40411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5548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</a:rPr>
                        <a:t>Образовательная</a:t>
                      </a:r>
                      <a:r>
                        <a:rPr lang="ru-RU" sz="2400" baseline="0" dirty="0" smtClean="0">
                          <a:solidFill>
                            <a:srgbClr val="000099"/>
                          </a:solidFill>
                        </a:rPr>
                        <a:t> область</a:t>
                      </a:r>
                    </a:p>
                    <a:p>
                      <a:endParaRPr lang="ru-RU" sz="24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</a:rPr>
                        <a:t>Тема занятия</a:t>
                      </a:r>
                      <a:endParaRPr lang="ru-RU" sz="24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218161"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Познавательное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 развитие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*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Улетают перелётные птицы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*Ферма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*Кто охраняет окружающую среду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*Уточки в пруду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*Удивительный мир птиц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*Лесные домишки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6777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514</Words>
  <Application>Microsoft Office PowerPoint</Application>
  <PresentationFormat>Экран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МБДОУ «Старобачатский детский сад общеразвивающего вида»</vt:lpstr>
      <vt:lpstr>Презентация PowerPoint</vt:lpstr>
      <vt:lpstr>Описание проекта</vt:lpstr>
      <vt:lpstr>Описание проекта</vt:lpstr>
      <vt:lpstr>Методы и приёмы</vt:lpstr>
      <vt:lpstr>Федеральный государственный образовательный стандарт</vt:lpstr>
      <vt:lpstr>Средства реализации проекта</vt:lpstr>
      <vt:lpstr>Содержание этапов проекта</vt:lpstr>
      <vt:lpstr>Организация образовательной деятельности на занятии</vt:lpstr>
      <vt:lpstr>Организация образовательной деятельности на занятии</vt:lpstr>
      <vt:lpstr>Организация образовательной деятельности</vt:lpstr>
      <vt:lpstr>Организация образовательной деятельности в режимных моментах</vt:lpstr>
      <vt:lpstr>Варианты поисковой деятельности</vt:lpstr>
      <vt:lpstr>Мозговой штурм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«Старобачатский детский сад общеразвивающего вида»</dc:title>
  <dc:creator>Татьяна</dc:creator>
  <cp:lastModifiedBy>Bibl</cp:lastModifiedBy>
  <cp:revision>25</cp:revision>
  <dcterms:created xsi:type="dcterms:W3CDTF">2018-03-05T23:59:43Z</dcterms:created>
  <dcterms:modified xsi:type="dcterms:W3CDTF">2020-09-07T09:29:55Z</dcterms:modified>
</cp:coreProperties>
</file>